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11/01/2013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46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11/01/2013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324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11/01/2013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020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11/01/2013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265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11/01/2013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718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11/01/2013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878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11/01/2013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179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11/01/2013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53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11/01/2013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97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11/01/2013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97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11/01/2013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944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C58F6-3439-4191-B4BE-EAFA2BEE309D}" type="datetimeFigureOut">
              <a:rPr lang="en-GB" smtClean="0"/>
              <a:t>11/01/2013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/>
          <p:cNvSpPr txBox="1"/>
          <p:nvPr userDrawn="1"/>
        </p:nvSpPr>
        <p:spPr>
          <a:xfrm>
            <a:off x="1115616" y="450912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PowerPoint Templates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85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32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31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Park</dc:creator>
  <cp:lastModifiedBy>Paul Park</cp:lastModifiedBy>
  <cp:revision>12</cp:revision>
  <dcterms:created xsi:type="dcterms:W3CDTF">2012-11-13T17:47:38Z</dcterms:created>
  <dcterms:modified xsi:type="dcterms:W3CDTF">2013-01-11T08:59:49Z</dcterms:modified>
</cp:coreProperties>
</file>